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60988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04486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47984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8">
          <p15:clr>
            <a:srgbClr val="A4A3A4"/>
          </p15:clr>
        </p15:guide>
        <p15:guide id="2" orient="horz" pos="26261">
          <p15:clr>
            <a:srgbClr val="A4A3A4"/>
          </p15:clr>
        </p15:guide>
        <p15:guide id="3" orient="horz" pos="2793">
          <p15:clr>
            <a:srgbClr val="A4A3A4"/>
          </p15:clr>
        </p15:guide>
        <p15:guide id="4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AEB"/>
    <a:srgbClr val="CECEEF"/>
    <a:srgbClr val="C0C0C0"/>
    <a:srgbClr val="003399"/>
    <a:srgbClr val="0046D2"/>
    <a:srgbClr val="FF0000"/>
    <a:srgbClr val="698ED9"/>
    <a:srgbClr val="A7C4FF"/>
    <a:srgbClr val="003064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9" d="100"/>
          <a:sy n="29" d="100"/>
        </p:scale>
        <p:origin x="427" y="254"/>
      </p:cViewPr>
      <p:guideLst>
        <p:guide orient="horz" pos="6288"/>
        <p:guide orient="horz" pos="26261"/>
        <p:guide orient="horz" pos="2793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2013" y="692150"/>
            <a:ext cx="24526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45BAB7-E9F9-435A-B8BD-F70ADBBCBA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84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88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86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84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C7B9C-DA46-4FE0-B590-97F24EE1DB0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2013" y="692150"/>
            <a:ext cx="245268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4663476" y="42353512"/>
            <a:ext cx="3255359" cy="16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7895976" y="42276676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0" y="42680652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34980"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869960"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04940"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739920" algn="ctr" defTabSz="4176111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231" indent="-1566231" algn="l" defTabSz="4176111" rtl="0" eaLnBrk="1" fontAlgn="base" hangingPunct="1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2240" indent="-1304940" algn="l" defTabSz="4176111" rtl="0" eaLnBrk="1" fontAlgn="base" hangingPunct="1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9761" indent="-1043651" algn="l" defTabSz="4176111" rtl="0" eaLnBrk="1" fontAlgn="base" hangingPunct="1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7061" indent="-1043651" algn="l" defTabSz="4176111" rtl="0" eaLnBrk="1" fontAlgn="base" hangingPunct="1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5872" indent="-1043651" algn="l" defTabSz="4176111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30852" indent="-1043651" algn="l" defTabSz="4176111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265832" indent="-1043651" algn="l" defTabSz="4176111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00813" indent="-1043651" algn="l" defTabSz="4176111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135793" indent="-1043651" algn="l" defTabSz="4176111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996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94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992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490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98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486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984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640558" y="306599"/>
            <a:ext cx="29203650" cy="7884795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AutoShape 50"/>
          <p:cNvSpPr>
            <a:spLocks noChangeArrowheads="1"/>
          </p:cNvSpPr>
          <p:nvPr/>
        </p:nvSpPr>
        <p:spPr bwMode="auto">
          <a:xfrm>
            <a:off x="15311437" y="8597716"/>
            <a:ext cx="14173200" cy="3352323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71523" y="8559616"/>
            <a:ext cx="14058900" cy="3356133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2488405" y="27565080"/>
            <a:ext cx="1062513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Methods / </a:t>
            </a:r>
          </a:p>
          <a:p>
            <a:pPr defTabSz="4389438">
              <a:spcBef>
                <a:spcPct val="50000"/>
              </a:spcBef>
            </a:pPr>
            <a:r>
              <a:rPr lang="en-US" b="1" dirty="0"/>
              <a:t>Case </a:t>
            </a:r>
            <a:r>
              <a:rPr lang="en-US" b="1" dirty="0" err="1"/>
              <a:t>Presentatiom</a:t>
            </a:r>
            <a:endParaRPr lang="en-US" b="1" dirty="0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8859500" y="31757938"/>
            <a:ext cx="7372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Conclusions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1834573" y="5851432"/>
            <a:ext cx="660606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/>
            <a:endParaRPr lang="en-US" sz="3200" b="1" dirty="0"/>
          </a:p>
          <a:p>
            <a:pPr defTabSz="4389438"/>
            <a:r>
              <a:rPr lang="en-US" sz="10000" dirty="0"/>
              <a:t>Title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916079" y="1248927"/>
            <a:ext cx="291297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NO :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19545300" y="36562242"/>
            <a:ext cx="62293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dirty="0"/>
              <a:t>Bibliography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1085850" y="31902400"/>
            <a:ext cx="13087350" cy="931968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3200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sz="3200" b="1" dirty="0">
              <a:latin typeface="Times New Roman" pitchFamily="18" charset="0"/>
            </a:endParaRPr>
          </a:p>
          <a:p>
            <a:pPr algn="l" defTabSz="612775" eaLnBrk="0" hangingPunct="0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16084550" y="37506275"/>
            <a:ext cx="13061950" cy="41243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marL="342900" indent="-342900" algn="l" defTabSz="612775" eaLnBrk="0" hangingPunct="0">
              <a:lnSpc>
                <a:spcPct val="95000"/>
              </a:lnSpc>
            </a:pPr>
            <a:endParaRPr lang="en-US" sz="2800" b="1" u="sng" dirty="0">
              <a:latin typeface="Times New Roman" pitchFamily="18" charset="0"/>
            </a:endParaRP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16049625" y="10401300"/>
            <a:ext cx="13096875" cy="28686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16135351" y="32689800"/>
            <a:ext cx="13011150" cy="403823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3829050" y="8737600"/>
            <a:ext cx="7372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Introduction</a:t>
            </a: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17630777" y="8753326"/>
            <a:ext cx="1094422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Results / Discussion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25074562" y="3012926"/>
            <a:ext cx="411480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PHOTO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 Box 39">
            <a:extLst>
              <a:ext uri="{FF2B5EF4-FFF2-40B4-BE49-F238E27FC236}">
                <a16:creationId xmlns:a16="http://schemas.microsoft.com/office/drawing/2014/main" id="{27641B6B-5730-468B-1B7C-6847B2C7F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7" y="10398447"/>
            <a:ext cx="13096875" cy="28686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6E586F-4E3A-A00B-7B05-E333B9932C52}"/>
              </a:ext>
            </a:extLst>
          </p:cNvPr>
          <p:cNvSpPr/>
          <p:nvPr/>
        </p:nvSpPr>
        <p:spPr bwMode="auto">
          <a:xfrm>
            <a:off x="24810720" y="1778000"/>
            <a:ext cx="4378643" cy="42977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MY" sz="8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72C8FFC3-607E-D52B-B04C-A30A616829E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36" y="587995"/>
            <a:ext cx="10386174" cy="58247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ACC300B4-418A-4C1A-87D7-6E1210E80506}" vid="{5863D18D-2E1E-4B18-9BED-BC1FE054354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30</TotalTime>
  <Words>26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MMA SELANGOR</dc:creator>
  <cp:keywords>www.postersession.com</cp:keywords>
  <dc:description>©MegaPrint Inc. 2009-2015</dc:description>
  <cp:lastModifiedBy>MMA SELANGOR</cp:lastModifiedBy>
  <cp:revision>2</cp:revision>
  <dcterms:created xsi:type="dcterms:W3CDTF">2024-11-05T04:03:00Z</dcterms:created>
  <dcterms:modified xsi:type="dcterms:W3CDTF">2024-11-14T10:14:49Z</dcterms:modified>
  <cp:category>Research Poster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2022-12-08T02:35:35Z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a47daa7d-3daf-45dd-b190-9088aa75efa0</vt:lpwstr>
  </property>
  <property fmtid="{D5CDD505-2E9C-101B-9397-08002B2CF9AE}" pid="7" name="MSIP_Label_defa4170-0d19-0005-0004-bc88714345d2_ActionId">
    <vt:lpwstr>88659610-f409-4e0e-8d56-65636c05ad4d</vt:lpwstr>
  </property>
  <property fmtid="{D5CDD505-2E9C-101B-9397-08002B2CF9AE}" pid="8" name="MSIP_Label_defa4170-0d19-0005-0004-bc88714345d2_ContentBits">
    <vt:lpwstr>0</vt:lpwstr>
  </property>
</Properties>
</file>